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8970" cy="43200320"/>
  <p:notesSz cx="6858000" cy="9144000"/>
  <p:defaultTextStyle>
    <a:defPPr>
      <a:defRPr lang="zh-CN"/>
    </a:defPPr>
    <a:lvl1pPr marL="0" lvl="0" indent="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2159000" lvl="1" indent="-1654175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4318000" lvl="2" indent="-330835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6478905" lvl="3" indent="-4962525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8637905" lvl="4" indent="-661670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661670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661670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661670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6616700" algn="l" defTabSz="4318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20920"/>
    <a:srgbClr val="C30C22"/>
    <a:srgbClr val="C30D23"/>
    <a:srgbClr val="3333CC"/>
    <a:srgbClr val="0000FF"/>
    <a:srgbClr val="E02C7D"/>
    <a:srgbClr val="F41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4" d="100"/>
          <a:sy n="24" d="100"/>
        </p:scale>
        <p:origin x="692" y="84"/>
      </p:cViewPr>
      <p:guideLst>
        <p:guide orient="horz" pos="13607"/>
        <p:guide pos="102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29947" y="13420207"/>
            <a:ext cx="27539395" cy="92601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89484" y="1730037"/>
            <a:ext cx="7289840" cy="368605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19965" y="1730037"/>
            <a:ext cx="21329531" cy="368605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322" y="27760412"/>
            <a:ext cx="27539395" cy="8580127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322" y="18310280"/>
            <a:ext cx="27539395" cy="9450134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19964" y="10080156"/>
            <a:ext cx="14309686" cy="28510423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69638" y="10080156"/>
            <a:ext cx="14309686" cy="28510423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19967" y="9670144"/>
            <a:ext cx="14315312" cy="4030057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19967" y="13700201"/>
            <a:ext cx="14315312" cy="24890371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58392" y="9670144"/>
            <a:ext cx="14320934" cy="4030057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58392" y="13700201"/>
            <a:ext cx="14320934" cy="24890371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967" y="1720027"/>
            <a:ext cx="10659144" cy="7320108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7222" y="1720030"/>
            <a:ext cx="18112105" cy="36870549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19967" y="9040137"/>
            <a:ext cx="10659144" cy="2955044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487" y="30240449"/>
            <a:ext cx="19439573" cy="3570057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0487" y="3860055"/>
            <a:ext cx="19439573" cy="25920383"/>
          </a:xfrm>
        </p:spPr>
        <p:txBody>
          <a:bodyPr vert="horz" wrap="square" lIns="390906" tIns="195453" rIns="390906" bIns="195453" numCol="1" rtlCol="0" anchor="t" anchorCtr="0" compatLnSpc="1">
            <a:normAutofit/>
          </a:bodyPr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pPr marL="0" marR="0" lvl="0" indent="0" algn="l" defTabSz="39084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87" y="33810506"/>
            <a:ext cx="19439573" cy="507007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lIns="390906" tIns="195453" rIns="390906" bIns="195453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1619250" y="10079038"/>
            <a:ext cx="29160788" cy="28511500"/>
          </a:xfrm>
          <a:prstGeom prst="rect">
            <a:avLst/>
          </a:prstGeom>
          <a:noFill/>
          <a:ln w="9525">
            <a:noFill/>
          </a:ln>
        </p:spPr>
        <p:txBody>
          <a:bodyPr lIns="390906" tIns="195453" rIns="390906" bIns="19545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19250" y="40039925"/>
            <a:ext cx="7561263" cy="2300288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 defTabSz="3909060" eaLnBrk="1" fontAlgn="auto" hangingPunct="1">
              <a:spcBef>
                <a:spcPts val="0"/>
              </a:spcBef>
              <a:spcAft>
                <a:spcPts val="0"/>
              </a:spcAft>
              <a:defRPr sz="5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11BE39-831D-4C2A-AE28-27AC5024A88E}" type="datetimeFigureOut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69638" y="40039925"/>
            <a:ext cx="10260013" cy="2300288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 defTabSz="3909060" eaLnBrk="1" fontAlgn="auto" hangingPunct="1">
              <a:spcBef>
                <a:spcPts val="0"/>
              </a:spcBef>
              <a:spcAft>
                <a:spcPts val="0"/>
              </a:spcAft>
              <a:defRPr sz="5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390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18775" y="40039925"/>
            <a:ext cx="7561263" cy="2300288"/>
          </a:xfrm>
          <a:prstGeom prst="rect">
            <a:avLst/>
          </a:prstGeom>
        </p:spPr>
        <p:txBody>
          <a:bodyPr vert="horz" wrap="square" lIns="390906" tIns="195453" rIns="390906" bIns="195453" numCol="1" anchor="ctr" anchorCtr="0" compatLnSpc="1"/>
          <a:lstStyle>
            <a:lvl1pPr algn="r" defTabSz="4319270" eaLnBrk="1" hangingPunct="1">
              <a:defRPr sz="5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319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FABB8-EF4D-4846-A08B-2CB0A6238F9A}" type="slidenum">
              <a:rPr kumimoji="0" lang="zh-CN" altLang="en-US" sz="5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5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908425" rtl="0" eaLnBrk="0" fontAlgn="base" hangingPunct="0">
        <a:spcBef>
          <a:spcPct val="0"/>
        </a:spcBef>
        <a:spcAft>
          <a:spcPct val="0"/>
        </a:spcAft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465580" indent="-1465580" algn="l" defTabSz="3908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0" indent="-1221105" algn="l" defTabSz="3908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6630" algn="l" defTabSz="3908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855" indent="-976630" algn="l" defTabSz="3908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4750" indent="-976630" algn="l" defTabSz="3908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 descr="C:\Users\wangs\Desktop\2021.jpg2021"/>
          <p:cNvPicPr>
            <a:picLocks noChangeAspect="1"/>
          </p:cNvPicPr>
          <p:nvPr/>
        </p:nvPicPr>
        <p:blipFill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1605" y="159"/>
            <a:ext cx="32399288" cy="2785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 bwMode="auto">
          <a:xfrm>
            <a:off x="3238204" y="5254503"/>
            <a:ext cx="24376954" cy="22948775"/>
          </a:xfrm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906" tIns="195453" rIns="390906" bIns="195453" numCol="1" rtlCol="0" anchor="t" anchorCtr="0" compatLnSpc="1">
            <a:noAutofit/>
          </a:bodyPr>
          <a:lstStyle/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中间区域均为编辑区域。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墙报大小应为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0.9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米（宽）*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1.2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米（高）。请使用学会提供的模板进行编辑后，另存为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PDF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提交。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如果您想自己制作墙报，请提前联系会务组取得墙报编号，以便参与优秀墙报评选。 邮箱：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hszhan@xzmu.edu.cn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。 请提供：您的姓名、邮箱、手机号、墙报标题。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5400" dirty="0"/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5400" dirty="0"/>
          </a:p>
          <a:p>
            <a:pPr marL="0" marR="0" lvl="0" indent="0" algn="l" defTabSz="3909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53" name="TextBox 16"/>
          <p:cNvSpPr txBox="1"/>
          <p:nvPr/>
        </p:nvSpPr>
        <p:spPr>
          <a:xfrm>
            <a:off x="23858538" y="41879838"/>
            <a:ext cx="8615362" cy="1322070"/>
          </a:xfrm>
          <a:prstGeom prst="rect">
            <a:avLst/>
          </a:prstGeom>
          <a:solidFill>
            <a:srgbClr val="C2092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投稿人   姓名</a:t>
            </a:r>
            <a:r>
              <a:rPr lang="zh-CN" alt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：</a:t>
            </a:r>
            <a:endParaRPr lang="en-US" altLang="zh-CN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单位：   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3" y="286385"/>
            <a:ext cx="7107237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9727863" y="574675"/>
            <a:ext cx="1045908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4319270" eaLnBrk="1" hangingPunct="1">
              <a:buClrTx/>
              <a:buSzTx/>
              <a:buFontTx/>
              <a:defRPr/>
            </a:pPr>
            <a:r>
              <a:rPr kumimoji="0" lang="en-US" altLang="zh-CN" sz="9600" i="1" kern="1200" cap="none" spc="0" normalizeH="0" baseline="0" noProof="0" dirty="0">
                <a:solidFill>
                  <a:srgbClr val="C30D23"/>
                </a:solidFill>
                <a:latin typeface="Impact" panose="020B0806030902050204" pitchFamily="34" charset="0"/>
                <a:ea typeface="黑体" panose="02010609060101010101" pitchFamily="49" charset="-122"/>
                <a:cs typeface="+mn-cs"/>
              </a:rPr>
              <a:t>2025  </a:t>
            </a:r>
            <a:r>
              <a:rPr kumimoji="0" lang="zh-CN" altLang="en-US" sz="7200" kern="1200" cap="none" spc="0" normalizeH="0" baseline="0" noProof="0" dirty="0">
                <a:solidFill>
                  <a:srgbClr val="C30D23"/>
                </a:solidFill>
                <a:latin typeface="Impact" panose="020B0806030902050204" pitchFamily="34" charset="0"/>
                <a:ea typeface="黑体" panose="02010609060101010101" pitchFamily="49" charset="-122"/>
                <a:cs typeface="+mn-cs"/>
              </a:rPr>
              <a:t>年</a:t>
            </a:r>
            <a:r>
              <a:rPr kumimoji="0" lang="zh-CN" altLang="en-US" sz="7200" kern="1200" cap="none" spc="0" normalizeH="0" baseline="0" noProof="0" dirty="0">
                <a:solidFill>
                  <a:srgbClr val="C30D23"/>
                </a:solidFill>
                <a:latin typeface="+mj-lt"/>
                <a:ea typeface="黑体" panose="02010609060101010101" pitchFamily="49" charset="-122"/>
                <a:cs typeface="+mn-cs"/>
              </a:rPr>
              <a:t>学术会议，</a:t>
            </a:r>
            <a:r>
              <a:rPr kumimoji="0" lang="zh-CN" altLang="en-US" sz="7200" kern="1200" cap="none" spc="0" normalizeH="0" baseline="0" noProof="0" dirty="0">
                <a:solidFill>
                  <a:srgbClr val="C30D23"/>
                </a:solidFill>
                <a:latin typeface="+mj-lt"/>
                <a:ea typeface="黑体" panose="02010609060101010101" pitchFamily="49" charset="-122"/>
                <a:cs typeface="+mn-cs"/>
              </a:rPr>
              <a:t>咸阳</a:t>
            </a:r>
            <a:endParaRPr kumimoji="0" lang="zh-CN" altLang="en-US" sz="7200" kern="1200" cap="none" spc="0" normalizeH="0" baseline="0" noProof="0" dirty="0">
              <a:solidFill>
                <a:srgbClr val="C30D23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6" name="TextBox 16"/>
          <p:cNvSpPr txBox="1"/>
          <p:nvPr/>
        </p:nvSpPr>
        <p:spPr>
          <a:xfrm>
            <a:off x="0" y="1954213"/>
            <a:ext cx="8615363" cy="708025"/>
          </a:xfrm>
          <a:prstGeom prst="rect">
            <a:avLst/>
          </a:prstGeom>
          <a:solidFill>
            <a:srgbClr val="C2092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墙报编号：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由</a:t>
            </a:r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会务组编辑</a:t>
            </a:r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）   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图片 8" descr="微信图片_20250526164645"/>
          <p:cNvPicPr>
            <a:picLocks noChangeAspect="1"/>
          </p:cNvPicPr>
          <p:nvPr/>
        </p:nvPicPr>
        <p:blipFill>
          <a:blip r:embed="rId3"/>
          <a:srcRect l="33383" t="24469"/>
          <a:stretch>
            <a:fillRect/>
          </a:stretch>
        </p:blipFill>
        <p:spPr>
          <a:xfrm>
            <a:off x="10582910" y="210820"/>
            <a:ext cx="4033520" cy="1649095"/>
          </a:xfrm>
          <a:prstGeom prst="rect">
            <a:avLst/>
          </a:prstGeom>
        </p:spPr>
      </p:pic>
      <p:pic>
        <p:nvPicPr>
          <p:cNvPr id="11" name="图片 10" descr="微信图片_2023110619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440" y="210820"/>
            <a:ext cx="1577340" cy="15519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23540" y="789940"/>
            <a:ext cx="4852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可加作者单位</a:t>
            </a:r>
            <a:r>
              <a:rPr lang="en-US" altLang="zh-CN" sz="3600"/>
              <a:t>logo</a:t>
            </a:r>
            <a:endParaRPr lang="en-US" altLang="zh-CN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演示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Impact</vt:lpstr>
      <vt:lpstr>黑体</vt:lpstr>
      <vt:lpstr>微软雅黑</vt:lpstr>
      <vt:lpstr>Arial Unicode MS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晴天娃娃</cp:lastModifiedBy>
  <cp:revision>57</cp:revision>
  <dcterms:created xsi:type="dcterms:W3CDTF">2014-09-10T02:11:00Z</dcterms:created>
  <dcterms:modified xsi:type="dcterms:W3CDTF">2025-09-21T12:15:42Z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FFD791D5A6944DA2807A2322CBD2B1B1_13</vt:lpwstr>
  </property>
</Properties>
</file>