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2399288" cy="43200638"/>
  <p:notesSz cx="6858000" cy="9144000"/>
  <p:defaultTextStyle>
    <a:lvl1pPr marL="0" indent="0" algn="l" defTabSz="4318000">
      <a:lnSpc>
        <a:spcPct val="100000"/>
      </a:lnSpc>
      <a:spcBef>
        <a:spcPts val="0"/>
      </a:spcBef>
      <a:spcAft>
        <a:spcPts val="0"/>
      </a:spcAft>
      <a:buNone/>
      <a:defRPr lang="zh-CN" sz="8500" b="0" i="0">
        <a:solidFill>
          <a:schemeClr val="dk1"/>
        </a:solidFill>
        <a:latin typeface="Arial"/>
        <a:ea typeface="宋体"/>
      </a:defRPr>
    </a:lvl1pPr>
    <a:lvl2pPr marL="2159000" indent="504825" algn="l" defTabSz="4318000">
      <a:lnSpc>
        <a:spcPct val="100000"/>
      </a:lnSpc>
      <a:spcBef>
        <a:spcPts val="0"/>
      </a:spcBef>
      <a:spcAft>
        <a:spcPts val="0"/>
      </a:spcAft>
      <a:buNone/>
      <a:defRPr lang="zh-CN" sz="8500" b="0" i="0">
        <a:solidFill>
          <a:schemeClr val="dk1"/>
        </a:solidFill>
        <a:latin typeface="Arial"/>
        <a:ea typeface="宋体"/>
      </a:defRPr>
    </a:lvl2pPr>
    <a:lvl3pPr marL="4318000" indent="1009650" algn="l" defTabSz="4318000">
      <a:lnSpc>
        <a:spcPct val="100000"/>
      </a:lnSpc>
      <a:spcBef>
        <a:spcPts val="0"/>
      </a:spcBef>
      <a:spcAft>
        <a:spcPts val="0"/>
      </a:spcAft>
      <a:buNone/>
      <a:defRPr lang="zh-CN" sz="8500" b="0" i="0">
        <a:solidFill>
          <a:schemeClr val="dk1"/>
        </a:solidFill>
        <a:latin typeface="Arial"/>
        <a:ea typeface="宋体"/>
      </a:defRPr>
    </a:lvl3pPr>
    <a:lvl4pPr marL="6478587" indent="1516062" algn="l" defTabSz="4318000">
      <a:lnSpc>
        <a:spcPct val="100000"/>
      </a:lnSpc>
      <a:spcBef>
        <a:spcPts val="0"/>
      </a:spcBef>
      <a:spcAft>
        <a:spcPts val="0"/>
      </a:spcAft>
      <a:buNone/>
      <a:defRPr lang="zh-CN" sz="8500" b="0" i="0">
        <a:solidFill>
          <a:schemeClr val="dk1"/>
        </a:solidFill>
        <a:latin typeface="Arial"/>
        <a:ea typeface="宋体"/>
      </a:defRPr>
    </a:lvl4pPr>
    <a:lvl5pPr marL="8637587" indent="2020887" algn="l" defTabSz="4318000">
      <a:lnSpc>
        <a:spcPct val="100000"/>
      </a:lnSpc>
      <a:spcBef>
        <a:spcPts val="0"/>
      </a:spcBef>
      <a:spcAft>
        <a:spcPts val="0"/>
      </a:spcAft>
      <a:buNone/>
      <a:defRPr lang="zh-CN" sz="8500" b="0" i="0">
        <a:solidFill>
          <a:schemeClr val="dk1"/>
        </a:solidFill>
        <a:latin typeface="Arial"/>
        <a:ea typeface="宋体"/>
      </a:defRPr>
    </a:lvl5pPr>
    <a:lvl6pPr>
      <a:defRPr lang="zh-CN" sz="1800"/>
    </a:lvl6pPr>
    <a:lvl7pPr>
      <a:defRPr lang="zh-CN" sz="1800"/>
    </a:lvl7pPr>
    <a:lvl8pPr>
      <a:defRPr lang="zh-CN" sz="1800"/>
    </a:lvl8pPr>
    <a:lvl9pPr>
      <a:defRPr lang="zh-CN" sz="1800"/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7" d="100"/>
          <a:sy n="17" d="100"/>
        </p:scale>
        <p:origin x="1092" y="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50" name="页眉占位符 1"/>
          <p:cNvSpPr>
            <a:spLocks noGrp="1" noChangeShapeType="1"/>
          </p:cNvSpPr>
          <p:nvPr>
            <p:ph type="hdr"/>
          </p:nvPr>
        </p:nvSpPr>
        <p:spPr bwMode="auto">
          <a:xfrm>
            <a:off x="0" y="0"/>
            <a:ext cx="2971800" cy="458787"/>
          </a:xfrm>
          <a:prstGeom prst="rect">
            <a:avLst/>
          </a:prstGeom>
          <a:noFill/>
        </p:spPr>
        <p:txBody>
          <a:bodyPr lIns="91440" tIns="45720" rIns="91440" bIns="45720"/>
          <a:lstStyle/>
          <a:p>
            <a:pPr>
              <a:defRPr/>
            </a:pPr>
            <a:endParaRPr sz="1400"/>
          </a:p>
        </p:txBody>
      </p:sp>
      <p:sp>
        <p:nvSpPr>
          <p:cNvPr id="2051" name="日期占位符 2"/>
          <p:cNvSpPr>
            <a:spLocks noGrp="1" noChangeShapeType="1"/>
          </p:cNvSpPr>
          <p:nvPr>
            <p:ph type="dt" idx="1"/>
          </p:nvPr>
        </p:nvSpPr>
        <p:spPr bwMode="auto">
          <a:xfrm>
            <a:off x="3884612" y="0"/>
            <a:ext cx="2971800" cy="458787"/>
          </a:xfrm>
          <a:prstGeom prst="rect">
            <a:avLst/>
          </a:prstGeom>
          <a:noFill/>
        </p:spPr>
        <p:txBody>
          <a:bodyPr lIns="91440" tIns="45720" rIns="91440" bIns="45720"/>
          <a:lstStyle>
            <a:lvl1pPr marL="0" indent="0" algn="l" defTabSz="39084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7700" b="0" i="0">
                <a:solidFill>
                  <a:schemeClr val="dk1"/>
                </a:solidFill>
                <a:latin typeface="Calibri"/>
                <a:ea typeface="宋体"/>
              </a:defRPr>
            </a:lvl1pPr>
            <a:lvl2pPr marL="1954212" indent="1954212" algn="l" defTabSz="39084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7700" b="0" i="0">
                <a:solidFill>
                  <a:schemeClr val="dk1"/>
                </a:solidFill>
                <a:latin typeface="Calibri"/>
                <a:ea typeface="宋体"/>
              </a:defRPr>
            </a:lvl2pPr>
            <a:lvl3pPr marL="3908425" indent="3908425" algn="l" defTabSz="39084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7700" b="0" i="0">
                <a:solidFill>
                  <a:schemeClr val="dk1"/>
                </a:solidFill>
                <a:latin typeface="Calibri"/>
                <a:ea typeface="宋体"/>
              </a:defRPr>
            </a:lvl3pPr>
            <a:lvl4pPr marL="5862637" indent="5862637" algn="l" defTabSz="39084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7700" b="0" i="0">
                <a:solidFill>
                  <a:schemeClr val="dk1"/>
                </a:solidFill>
                <a:latin typeface="Calibri"/>
                <a:ea typeface="宋体"/>
              </a:defRPr>
            </a:lvl4pPr>
            <a:lvl5pPr marL="7816850" indent="7816850" algn="l" defTabSz="39084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7700" b="0" i="0">
                <a:solidFill>
                  <a:schemeClr val="dk1"/>
                </a:solidFill>
                <a:latin typeface="Calibri"/>
                <a:ea typeface="宋体"/>
              </a:defRPr>
            </a:lvl5pPr>
          </a:lstStyle>
          <a:p>
            <a:pPr marL="0" lvl="0" indent="0" algn="r">
              <a:spcBef>
                <a:spcPts val="0"/>
              </a:spcBef>
              <a:buNone/>
              <a:defRPr/>
            </a:pPr>
            <a:r>
              <a:rPr lang="zh-CN" sz="1200"/>
              <a:t>*</a:t>
            </a:r>
            <a:endParaRPr/>
          </a:p>
        </p:txBody>
      </p:sp>
      <p:sp>
        <p:nvSpPr>
          <p:cNvPr id="2052" name="幻灯片图像占位符 3"/>
          <p:cNvSpPr>
            <a:spLocks noGrp="1" noRot="1" noChangeAspect="1" noChangeShapeType="1"/>
          </p:cNvSpPr>
          <p:nvPr>
            <p:ph type="sldImg" idx="2"/>
          </p:nvPr>
        </p:nvSpPr>
        <p:spPr bwMode="auto">
          <a:xfrm>
            <a:off x="2273300" y="1143000"/>
            <a:ext cx="2311399" cy="3086100"/>
          </a:xfrm>
          <a:prstGeom prst="rect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 lIns="91440" tIns="45720" rIns="91440" bIns="45720" anchor="ctr" anchorCtr="0"/>
          <a:lstStyle/>
          <a:p>
            <a:pPr>
              <a:defRPr/>
            </a:pPr>
            <a:endParaRPr sz="1400"/>
          </a:p>
        </p:txBody>
      </p:sp>
      <p:sp>
        <p:nvSpPr>
          <p:cNvPr id="2053" name="备注占位符 4"/>
          <p:cNvSpPr>
            <a:spLocks noGrp="1" noChangeShapeType="1"/>
          </p:cNvSpPr>
          <p:nvPr>
            <p:ph type="body" idx="3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  <a:noFill/>
        </p:spPr>
        <p:txBody>
          <a:bodyPr lIns="91440" tIns="45720" rIns="91440" bIns="45720"/>
          <a:lstStyle>
            <a:lvl1pPr mar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300" b="0" i="0">
                <a:solidFill>
                  <a:schemeClr val="dk1"/>
                </a:solidFill>
                <a:latin typeface="等线"/>
                <a:ea typeface="等线"/>
              </a:defRPr>
            </a:lvl1pPr>
            <a:lvl2pPr marL="504825" indent="504825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300" b="0" i="0">
                <a:solidFill>
                  <a:schemeClr val="dk1"/>
                </a:solidFill>
                <a:latin typeface="等线"/>
                <a:ea typeface="等线"/>
              </a:defRPr>
            </a:lvl2pPr>
            <a:lvl3pPr marL="1009650" indent="100965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300" b="0" i="0">
                <a:solidFill>
                  <a:schemeClr val="dk1"/>
                </a:solidFill>
                <a:latin typeface="等线"/>
                <a:ea typeface="等线"/>
              </a:defRPr>
            </a:lvl3pPr>
            <a:lvl4pPr marL="1514475" indent="1514475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300" b="0" i="0">
                <a:solidFill>
                  <a:schemeClr val="dk1"/>
                </a:solidFill>
                <a:latin typeface="等线"/>
                <a:ea typeface="等线"/>
              </a:defRPr>
            </a:lvl4pPr>
            <a:lvl5pPr marL="2020887" indent="2020887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300" b="0" i="0">
                <a:solidFill>
                  <a:schemeClr val="dk1"/>
                </a:solidFill>
                <a:latin typeface="等线"/>
                <a:ea typeface="等线"/>
              </a:defRPr>
            </a:lvl5pPr>
          </a:lstStyle>
          <a:p>
            <a:pPr marL="0" lvl="0" indent="0">
              <a:spcBef>
                <a:spcPts val="0"/>
              </a:spcBef>
              <a:buNone/>
              <a:defRPr/>
            </a:pPr>
            <a:r>
              <a:rPr lang="zh-CN"/>
              <a:t>编辑母版文本样式</a:t>
            </a:r>
            <a:endParaRPr/>
          </a:p>
          <a:p>
            <a:pPr marL="504825" lvl="1" indent="0">
              <a:spcBef>
                <a:spcPts val="0"/>
              </a:spcBef>
              <a:buNone/>
              <a:defRPr/>
            </a:pPr>
            <a:r>
              <a:rPr lang="zh-CN"/>
              <a:t>第二级</a:t>
            </a:r>
            <a:endParaRPr/>
          </a:p>
          <a:p>
            <a:pPr marL="1009650" lvl="2" indent="0">
              <a:spcBef>
                <a:spcPts val="0"/>
              </a:spcBef>
              <a:buNone/>
              <a:defRPr/>
            </a:pPr>
            <a:r>
              <a:rPr lang="zh-CN"/>
              <a:t>第三级</a:t>
            </a:r>
            <a:endParaRPr/>
          </a:p>
          <a:p>
            <a:pPr marL="1514475" lvl="3" indent="0">
              <a:spcBef>
                <a:spcPts val="0"/>
              </a:spcBef>
              <a:buNone/>
              <a:defRPr/>
            </a:pPr>
            <a:r>
              <a:rPr lang="zh-CN"/>
              <a:t>第四级</a:t>
            </a:r>
            <a:endParaRPr/>
          </a:p>
          <a:p>
            <a:pPr marL="2020887" lvl="4" indent="0">
              <a:spcBef>
                <a:spcPts val="0"/>
              </a:spcBef>
              <a:buNone/>
              <a:defRPr/>
            </a:pPr>
            <a:r>
              <a:rPr lang="zh-CN"/>
              <a:t>第五级</a:t>
            </a:r>
            <a:endParaRPr/>
          </a:p>
        </p:txBody>
      </p:sp>
      <p:sp>
        <p:nvSpPr>
          <p:cNvPr id="2054" name="页脚占位符 5"/>
          <p:cNvSpPr>
            <a:spLocks noGrp="1" noChangeShapeType="1"/>
          </p:cNvSpPr>
          <p:nvPr>
            <p:ph type="ftr" idx="4"/>
          </p:nvPr>
        </p:nvSpPr>
        <p:spPr bwMode="auto">
          <a:xfrm>
            <a:off x="0" y="8685212"/>
            <a:ext cx="2971800" cy="458787"/>
          </a:xfrm>
          <a:prstGeom prst="rect">
            <a:avLst/>
          </a:prstGeom>
          <a:noFill/>
        </p:spPr>
        <p:txBody>
          <a:bodyPr lIns="91440" tIns="45720" rIns="91440" bIns="45720" anchor="b"/>
          <a:lstStyle/>
          <a:p>
            <a:pPr>
              <a:defRPr/>
            </a:pPr>
            <a:endParaRPr sz="1400"/>
          </a:p>
        </p:txBody>
      </p:sp>
      <p:sp>
        <p:nvSpPr>
          <p:cNvPr id="2055" name="灯片编号占位符 6"/>
          <p:cNvSpPr>
            <a:spLocks noGrp="1" noChangeShapeType="1"/>
          </p:cNvSpPr>
          <p:nvPr>
            <p:ph type="sldNum" idx="5"/>
          </p:nvPr>
        </p:nvSpPr>
        <p:spPr bwMode="auto">
          <a:xfrm>
            <a:off x="3884612" y="8685212"/>
            <a:ext cx="2971800" cy="458787"/>
          </a:xfrm>
          <a:prstGeom prst="rect">
            <a:avLst/>
          </a:prstGeom>
          <a:noFill/>
        </p:spPr>
        <p:txBody>
          <a:bodyPr lIns="91440" tIns="45720" rIns="91440" bIns="45720" anchor="b"/>
          <a:lstStyle>
            <a:lvl1pPr marL="0" indent="0" algn="l" defTabSz="39084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7700" b="0" i="0">
                <a:solidFill>
                  <a:schemeClr val="dk1"/>
                </a:solidFill>
                <a:latin typeface="Calibri"/>
                <a:ea typeface="宋体"/>
              </a:defRPr>
            </a:lvl1pPr>
            <a:lvl2pPr marL="1954212" indent="1954212" algn="l" defTabSz="39084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7700" b="0" i="0">
                <a:solidFill>
                  <a:schemeClr val="dk1"/>
                </a:solidFill>
                <a:latin typeface="Calibri"/>
                <a:ea typeface="宋体"/>
              </a:defRPr>
            </a:lvl2pPr>
            <a:lvl3pPr marL="3908425" indent="3908425" algn="l" defTabSz="39084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7700" b="0" i="0">
                <a:solidFill>
                  <a:schemeClr val="dk1"/>
                </a:solidFill>
                <a:latin typeface="Calibri"/>
                <a:ea typeface="宋体"/>
              </a:defRPr>
            </a:lvl3pPr>
            <a:lvl4pPr marL="5862637" indent="5862637" algn="l" defTabSz="39084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7700" b="0" i="0">
                <a:solidFill>
                  <a:schemeClr val="dk1"/>
                </a:solidFill>
                <a:latin typeface="Calibri"/>
                <a:ea typeface="宋体"/>
              </a:defRPr>
            </a:lvl4pPr>
            <a:lvl5pPr marL="7816850" indent="7816850" algn="l" defTabSz="39084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7700" b="0" i="0">
                <a:solidFill>
                  <a:schemeClr val="dk1"/>
                </a:solidFill>
                <a:latin typeface="Calibri"/>
                <a:ea typeface="宋体"/>
              </a:defRPr>
            </a:lvl5pPr>
          </a:lstStyle>
          <a:p>
            <a:pPr marL="0" lvl="0" indent="0" algn="r">
              <a:spcBef>
                <a:spcPts val="0"/>
              </a:spcBef>
              <a:buNone/>
              <a:defRPr/>
            </a:pPr>
            <a:fld id="{D038279B-FC19-497E-A7D1-5ADD9CAF016F}" type="slidenum">
              <a:rPr lang="en-US" altLang="zh-CN" sz="1200"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/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098" name="幻灯片图像占位符 1"/>
          <p:cNvSpPr>
            <a:spLocks noGrp="1" noRot="1" noChangeAspect="1" noChangeShapeType="1"/>
          </p:cNvSpPr>
          <p:nvPr>
            <p:ph type="sldImg"/>
          </p:nvPr>
        </p:nvSpPr>
        <p:spPr bwMode="auto">
          <a:xfrm>
            <a:off x="2273300" y="1143000"/>
            <a:ext cx="2311400" cy="3086100"/>
          </a:xfrm>
          <a:prstGeom prst="rect">
            <a:avLst/>
          </a:prstGeom>
          <a:noFill/>
          <a:ln w="9524">
            <a:solidFill>
              <a:srgbClr val="000000"/>
            </a:solidFill>
            <a:miter/>
            <a:headEnd/>
            <a:tailEnd/>
          </a:ln>
        </p:spPr>
        <p:txBody>
          <a:bodyPr lIns="91440" tIns="45720" rIns="91440" bIns="45720" anchor="ctr" anchorCtr="0"/>
          <a:lstStyle/>
          <a:p>
            <a:pPr>
              <a:defRPr/>
            </a:pPr>
            <a:endParaRPr sz="1400"/>
          </a:p>
        </p:txBody>
      </p:sp>
      <p:sp>
        <p:nvSpPr>
          <p:cNvPr id="4099" name="备注占位符 2"/>
          <p:cNvSpPr>
            <a:spLocks noGrp="1" noChangeShapeType="1"/>
          </p:cNvSpPr>
          <p:nvPr>
            <p:ph type="body" idx="1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lIns="91440" tIns="45720" rIns="91440" bIns="45720" anchor="t"/>
          <a:lstStyle/>
          <a:p>
            <a:pPr>
              <a:defRPr/>
            </a:pPr>
            <a:endParaRPr sz="1400"/>
          </a:p>
        </p:txBody>
      </p:sp>
      <p:sp>
        <p:nvSpPr>
          <p:cNvPr id="4100" name="灯片编号占位符 3"/>
          <p:cNvSpPr txBox="1">
            <a:spLocks noGrp="1" noChangeShapeType="1"/>
          </p:cNvSpPr>
          <p:nvPr>
            <p:ph type="sldNum"/>
          </p:nvPr>
        </p:nvSpPr>
        <p:spPr bwMode="auto">
          <a:xfrm>
            <a:off x="3884612" y="8685212"/>
            <a:ext cx="2971800" cy="458787"/>
          </a:xfrm>
          <a:prstGeom prst="rect">
            <a:avLst/>
          </a:prstGeom>
          <a:noFill/>
        </p:spPr>
        <p:txBody>
          <a:bodyPr lIns="91440" tIns="45720" rIns="91440" bIns="45720" anchor="b"/>
          <a:lstStyle/>
          <a:p>
            <a:pPr lvl="0" algn="r">
              <a:defRPr/>
            </a:pPr>
            <a:fld id="{D038279B-FC19-497E-A7D1-5ADD9CAF016F}" type="slidenum">
              <a:rPr lang="en-US" altLang="zh-CN" sz="1200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Title and Object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26" name="Shape 1026"/>
          <p:cNvSpPr>
            <a:spLocks noGrp="1" noChangeShapeType="1"/>
          </p:cNvSpPr>
          <p:nvPr>
            <p:ph type="title"/>
          </p:nvPr>
        </p:nvSpPr>
        <p:spPr bwMode="auto">
          <a:xfrm>
            <a:off x="1619250" y="1730375"/>
            <a:ext cx="29160787" cy="7199312"/>
          </a:xfrm>
          <a:prstGeom prst="rect">
            <a:avLst/>
          </a:prstGeom>
          <a:noFill/>
        </p:spPr>
        <p:txBody>
          <a:bodyPr lIns="390906" tIns="195453" rIns="390906" bIns="195453" anchor="ctr" anchorCtr="0"/>
          <a:lstStyle/>
          <a:p>
            <a:pPr marL="0" lvl="0" indent="0">
              <a:spcBef>
                <a:spcPts val="0"/>
              </a:spcBef>
              <a:buNone/>
              <a:defRPr/>
            </a:pPr>
            <a:r>
              <a:rPr lang="zh-CN"/>
              <a:t>单击此处编辑母版标题样式</a:t>
            </a:r>
            <a:endParaRPr/>
          </a:p>
        </p:txBody>
      </p:sp>
      <p:sp>
        <p:nvSpPr>
          <p:cNvPr id="1027" name="Shape 1027"/>
          <p:cNvSpPr>
            <a:spLocks noGrp="1" noChangeShapeType="1"/>
          </p:cNvSpPr>
          <p:nvPr>
            <p:ph idx="1"/>
          </p:nvPr>
        </p:nvSpPr>
        <p:spPr bwMode="auto">
          <a:xfrm>
            <a:off x="1619250" y="10079037"/>
            <a:ext cx="29160787" cy="28511500"/>
          </a:xfrm>
          <a:prstGeom prst="rect">
            <a:avLst/>
          </a:prstGeom>
          <a:noFill/>
        </p:spPr>
        <p:txBody>
          <a:bodyPr lIns="390906" tIns="195453" rIns="390906" bIns="195453"/>
          <a:lstStyle>
            <a:lvl1pPr marL="1465262" indent="0" algn="l" defTabSz="39084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13700" b="0" i="0">
                <a:solidFill>
                  <a:schemeClr val="dk1"/>
                </a:solidFill>
                <a:latin typeface="Calibri"/>
                <a:ea typeface="宋体"/>
              </a:defRPr>
            </a:lvl1pPr>
            <a:lvl2pPr marL="3175000" indent="1954212" algn="l" defTabSz="39084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12000" b="0" i="0">
                <a:solidFill>
                  <a:schemeClr val="dk1"/>
                </a:solidFill>
                <a:latin typeface="Calibri"/>
                <a:ea typeface="宋体"/>
              </a:defRPr>
            </a:lvl2pPr>
            <a:lvl3pPr marL="4886325" indent="3910012" algn="l" defTabSz="39084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10300" b="0" i="0">
                <a:solidFill>
                  <a:schemeClr val="dk1"/>
                </a:solidFill>
                <a:latin typeface="Calibri"/>
                <a:ea typeface="宋体"/>
              </a:defRPr>
            </a:lvl3pPr>
            <a:lvl4pPr marL="6840537" indent="5864225" algn="l" defTabSz="39084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8600" b="0" i="0">
                <a:solidFill>
                  <a:schemeClr val="dk1"/>
                </a:solidFill>
                <a:latin typeface="Calibri"/>
                <a:ea typeface="宋体"/>
              </a:defRPr>
            </a:lvl4pPr>
            <a:lvl5pPr marL="8794750" indent="7818437" algn="l" defTabSz="39084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8600" b="0" i="0">
                <a:solidFill>
                  <a:schemeClr val="dk1"/>
                </a:solidFill>
                <a:latin typeface="Calibri"/>
                <a:ea typeface="宋体"/>
              </a:defRPr>
            </a:lvl5pPr>
          </a:lstStyle>
          <a:p>
            <a:pPr marL="1465262" lvl="0" indent="-1465262">
              <a:spcBef>
                <a:spcPts val="0"/>
              </a:spcBef>
              <a:buFont typeface="Arial"/>
              <a:buChar char="•"/>
              <a:defRPr/>
            </a:pPr>
            <a:r>
              <a:rPr lang="zh-CN"/>
              <a:t>单击此处编辑母版文本样式</a:t>
            </a:r>
            <a:endParaRPr/>
          </a:p>
          <a:p>
            <a:pPr marL="3175000" lvl="1" indent="-1220788">
              <a:spcBef>
                <a:spcPts val="0"/>
              </a:spcBef>
              <a:buChar char="–"/>
              <a:defRPr/>
            </a:pPr>
            <a:r>
              <a:rPr lang="zh-CN"/>
              <a:t>第二级</a:t>
            </a:r>
            <a:endParaRPr/>
          </a:p>
          <a:p>
            <a:pPr marL="4886325" lvl="2" indent="-976313">
              <a:spcBef>
                <a:spcPts val="0"/>
              </a:spcBef>
              <a:buChar char="•"/>
              <a:defRPr/>
            </a:pPr>
            <a:r>
              <a:rPr lang="zh-CN"/>
              <a:t>第三级</a:t>
            </a:r>
            <a:endParaRPr/>
          </a:p>
          <a:p>
            <a:pPr marL="6840537" lvl="3" indent="-976312">
              <a:spcBef>
                <a:spcPts val="0"/>
              </a:spcBef>
              <a:buChar char="–"/>
              <a:defRPr/>
            </a:pPr>
            <a:r>
              <a:rPr lang="zh-CN"/>
              <a:t>第四级</a:t>
            </a:r>
            <a:endParaRPr/>
          </a:p>
          <a:p>
            <a:pPr marL="8794750" lvl="4" indent="-976313">
              <a:spcBef>
                <a:spcPts val="0"/>
              </a:spcBef>
              <a:buChar char="»"/>
              <a:defRPr/>
            </a:pPr>
            <a:r>
              <a:rPr lang="zh-CN"/>
              <a:t>第五级</a:t>
            </a:r>
            <a:endParaRPr/>
          </a:p>
        </p:txBody>
      </p:sp>
      <p:sp>
        <p:nvSpPr>
          <p:cNvPr id="1028" name="Shape 1028"/>
          <p:cNvSpPr>
            <a:spLocks noGrp="1" noChangeShapeType="1"/>
          </p:cNvSpPr>
          <p:nvPr>
            <p:ph type="dt" idx="2"/>
          </p:nvPr>
        </p:nvSpPr>
        <p:spPr bwMode="auto">
          <a:xfrm>
            <a:off x="1619250" y="40039925"/>
            <a:ext cx="7561262" cy="2300287"/>
          </a:xfrm>
          <a:prstGeom prst="rect">
            <a:avLst/>
          </a:prstGeom>
          <a:noFill/>
        </p:spPr>
        <p:txBody>
          <a:bodyPr lIns="390906" tIns="195453" rIns="390906" bIns="195453" anchor="ctr" anchorCtr="0"/>
          <a:lstStyle>
            <a:lvl1pPr marL="0" indent="0" algn="l" defTabSz="39084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7700" b="0" i="0">
                <a:solidFill>
                  <a:schemeClr val="dk1"/>
                </a:solidFill>
                <a:latin typeface="Calibri"/>
                <a:ea typeface="宋体"/>
              </a:defRPr>
            </a:lvl1pPr>
            <a:lvl2pPr marL="1954212" indent="1954212" algn="l" defTabSz="39084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7700" b="0" i="0">
                <a:solidFill>
                  <a:schemeClr val="dk1"/>
                </a:solidFill>
                <a:latin typeface="Calibri"/>
                <a:ea typeface="宋体"/>
              </a:defRPr>
            </a:lvl2pPr>
            <a:lvl3pPr marL="3908425" indent="3908425" algn="l" defTabSz="39084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7700" b="0" i="0">
                <a:solidFill>
                  <a:schemeClr val="dk1"/>
                </a:solidFill>
                <a:latin typeface="Calibri"/>
                <a:ea typeface="宋体"/>
              </a:defRPr>
            </a:lvl3pPr>
            <a:lvl4pPr marL="5862637" indent="5862637" algn="l" defTabSz="39084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7700" b="0" i="0">
                <a:solidFill>
                  <a:schemeClr val="dk1"/>
                </a:solidFill>
                <a:latin typeface="Calibri"/>
                <a:ea typeface="宋体"/>
              </a:defRPr>
            </a:lvl4pPr>
            <a:lvl5pPr marL="7816850" indent="7816850" algn="l" defTabSz="39084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7700" b="0" i="0">
                <a:solidFill>
                  <a:schemeClr val="dk1"/>
                </a:solidFill>
                <a:latin typeface="Calibri"/>
                <a:ea typeface="宋体"/>
              </a:defRPr>
            </a:lvl5pPr>
            <a:lvl6pPr defTabSz="3908425">
              <a:defRPr lang="zh-CN" sz="1800"/>
            </a:lvl6pPr>
            <a:lvl7pPr defTabSz="3908425">
              <a:defRPr lang="zh-CN" sz="1800"/>
            </a:lvl7pPr>
            <a:lvl8pPr defTabSz="3908425">
              <a:defRPr lang="zh-CN" sz="1800"/>
            </a:lvl8pPr>
            <a:lvl9pPr defTabSz="3908425">
              <a:defRPr lang="zh-CN" sz="1800"/>
            </a:lvl9pPr>
          </a:lstStyle>
          <a:p>
            <a:pPr marL="0" lvl="0" indent="0" defTabSz="3908425">
              <a:spcBef>
                <a:spcPts val="0"/>
              </a:spcBef>
              <a:buNone/>
              <a:defRPr/>
            </a:pPr>
            <a:endParaRPr lang="en-US" sz="5100"/>
          </a:p>
        </p:txBody>
      </p:sp>
      <p:sp>
        <p:nvSpPr>
          <p:cNvPr id="1029" name="Shape 1029"/>
          <p:cNvSpPr>
            <a:spLocks noGrp="1" noChangeShapeType="1"/>
          </p:cNvSpPr>
          <p:nvPr>
            <p:ph type="ftr" idx="3"/>
          </p:nvPr>
        </p:nvSpPr>
        <p:spPr bwMode="auto">
          <a:xfrm>
            <a:off x="11069637" y="40039925"/>
            <a:ext cx="10260012" cy="2300287"/>
          </a:xfrm>
          <a:prstGeom prst="rect">
            <a:avLst/>
          </a:prstGeom>
          <a:noFill/>
        </p:spPr>
        <p:txBody>
          <a:bodyPr lIns="390906" tIns="195453" rIns="390906" bIns="195453" anchor="ctr" anchorCtr="0"/>
          <a:lstStyle/>
          <a:p>
            <a:pPr>
              <a:defRPr/>
            </a:pPr>
            <a:endParaRPr sz="1400"/>
          </a:p>
        </p:txBody>
      </p:sp>
      <p:sp>
        <p:nvSpPr>
          <p:cNvPr id="1030" name="Shape 1030"/>
          <p:cNvSpPr>
            <a:spLocks noGrp="1" noChangeShapeType="1"/>
          </p:cNvSpPr>
          <p:nvPr>
            <p:ph type="sldNum" idx="4"/>
          </p:nvPr>
        </p:nvSpPr>
        <p:spPr bwMode="auto">
          <a:xfrm>
            <a:off x="23218775" y="40039925"/>
            <a:ext cx="7561262" cy="2300287"/>
          </a:xfrm>
          <a:prstGeom prst="rect">
            <a:avLst/>
          </a:prstGeom>
          <a:noFill/>
        </p:spPr>
        <p:txBody>
          <a:bodyPr lIns="390906" tIns="195453" rIns="390906" bIns="195453" anchor="ctr" anchorCtr="0"/>
          <a:lstStyle>
            <a:lvl1pPr marL="0" indent="0" algn="l" defTabSz="39084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7700" b="0" i="0">
                <a:solidFill>
                  <a:schemeClr val="dk1"/>
                </a:solidFill>
                <a:latin typeface="Calibri"/>
                <a:ea typeface="宋体"/>
              </a:defRPr>
            </a:lvl1pPr>
            <a:lvl2pPr marL="1954212" indent="1954212" algn="l" defTabSz="39084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7700" b="0" i="0">
                <a:solidFill>
                  <a:schemeClr val="dk1"/>
                </a:solidFill>
                <a:latin typeface="Calibri"/>
                <a:ea typeface="宋体"/>
              </a:defRPr>
            </a:lvl2pPr>
            <a:lvl3pPr marL="3908425" indent="3908425" algn="l" defTabSz="39084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7700" b="0" i="0">
                <a:solidFill>
                  <a:schemeClr val="dk1"/>
                </a:solidFill>
                <a:latin typeface="Calibri"/>
                <a:ea typeface="宋体"/>
              </a:defRPr>
            </a:lvl3pPr>
            <a:lvl4pPr marL="5862637" indent="5862637" algn="l" defTabSz="39084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7700" b="0" i="0">
                <a:solidFill>
                  <a:schemeClr val="dk1"/>
                </a:solidFill>
                <a:latin typeface="Calibri"/>
                <a:ea typeface="宋体"/>
              </a:defRPr>
            </a:lvl4pPr>
            <a:lvl5pPr marL="7816850" indent="7816850" algn="l" defTabSz="39084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7700" b="0" i="0">
                <a:solidFill>
                  <a:schemeClr val="dk1"/>
                </a:solidFill>
                <a:latin typeface="Calibri"/>
                <a:ea typeface="宋体"/>
              </a:defRPr>
            </a:lvl5pPr>
          </a:lstStyle>
          <a:p>
            <a:pPr marL="0" lvl="0" indent="0" algn="r">
              <a:spcBef>
                <a:spcPts val="0"/>
              </a:spcBef>
              <a:buNone/>
              <a:defRPr/>
            </a:pPr>
            <a:fld id="{D038279B-FC19-497E-A7D1-5ADD9CAF016F}" type="slidenum">
              <a:rPr lang="en-US" altLang="zh-CN" sz="5100">
                <a:solidFill>
                  <a:srgbClr val="898989"/>
                </a:solidFill>
                <a:latin typeface="Calibri"/>
              </a:r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Blank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 noChangeShapeType="1"/>
          </p:cNvSpPr>
          <p:nvPr>
            <p:ph type="title"/>
          </p:nvPr>
        </p:nvSpPr>
        <p:spPr bwMode="auto">
          <a:xfrm>
            <a:off x="1619250" y="1730375"/>
            <a:ext cx="29160787" cy="7199312"/>
          </a:xfrm>
          <a:prstGeom prst="rect">
            <a:avLst/>
          </a:prstGeom>
          <a:noFill/>
        </p:spPr>
        <p:txBody>
          <a:bodyPr lIns="390906" tIns="195453" rIns="390906" bIns="195453" anchor="ctr" anchorCtr="0"/>
          <a:lstStyle/>
          <a:p>
            <a:pPr marL="0" lvl="0" indent="0">
              <a:spcBef>
                <a:spcPts val="0"/>
              </a:spcBef>
              <a:buNone/>
              <a:defRPr/>
            </a:pPr>
            <a:r>
              <a:rPr lang="zh-CN"/>
              <a:t>单击此处编辑母版标题样式</a:t>
            </a:r>
            <a:endParaRPr/>
          </a:p>
        </p:txBody>
      </p:sp>
      <p:sp>
        <p:nvSpPr>
          <p:cNvPr id="1027" name="文本占位符 2"/>
          <p:cNvSpPr>
            <a:spLocks noGrp="1" noChangeShapeType="1"/>
          </p:cNvSpPr>
          <p:nvPr>
            <p:ph type="body" idx="1"/>
          </p:nvPr>
        </p:nvSpPr>
        <p:spPr bwMode="auto">
          <a:xfrm>
            <a:off x="1619250" y="10079037"/>
            <a:ext cx="29160787" cy="28511500"/>
          </a:xfrm>
          <a:prstGeom prst="rect">
            <a:avLst/>
          </a:prstGeom>
          <a:noFill/>
        </p:spPr>
        <p:txBody>
          <a:bodyPr lIns="390906" tIns="195453" rIns="390906" bIns="195453"/>
          <a:lstStyle>
            <a:lvl1pPr marL="1465262" indent="0" algn="l" defTabSz="39084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13700" b="0" i="0">
                <a:solidFill>
                  <a:schemeClr val="dk1"/>
                </a:solidFill>
                <a:latin typeface="Calibri"/>
                <a:ea typeface="宋体"/>
              </a:defRPr>
            </a:lvl1pPr>
            <a:lvl2pPr marL="3175000" indent="1954212" algn="l" defTabSz="39084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12000" b="0" i="0">
                <a:solidFill>
                  <a:schemeClr val="dk1"/>
                </a:solidFill>
                <a:latin typeface="Calibri"/>
                <a:ea typeface="宋体"/>
              </a:defRPr>
            </a:lvl2pPr>
            <a:lvl3pPr marL="4886325" indent="3910012" algn="l" defTabSz="39084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 sz="10300" b="0" i="0">
                <a:solidFill>
                  <a:schemeClr val="dk1"/>
                </a:solidFill>
                <a:latin typeface="Calibri"/>
                <a:ea typeface="宋体"/>
              </a:defRPr>
            </a:lvl3pPr>
            <a:lvl4pPr marL="6840537" indent="5864225" algn="l" defTabSz="39084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–"/>
              <a:defRPr sz="8600" b="0" i="0">
                <a:solidFill>
                  <a:schemeClr val="dk1"/>
                </a:solidFill>
                <a:latin typeface="Calibri"/>
                <a:ea typeface="宋体"/>
              </a:defRPr>
            </a:lvl4pPr>
            <a:lvl5pPr marL="8794750" indent="7818437" algn="l" defTabSz="39084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»"/>
              <a:defRPr sz="8600" b="0" i="0">
                <a:solidFill>
                  <a:schemeClr val="dk1"/>
                </a:solidFill>
                <a:latin typeface="Calibri"/>
                <a:ea typeface="宋体"/>
              </a:defRPr>
            </a:lvl5pPr>
          </a:lstStyle>
          <a:p>
            <a:pPr marL="1465262" lvl="0" indent="-1465262">
              <a:spcBef>
                <a:spcPts val="0"/>
              </a:spcBef>
              <a:buFont typeface="Arial"/>
              <a:buChar char="•"/>
              <a:defRPr/>
            </a:pPr>
            <a:r>
              <a:rPr lang="zh-CN"/>
              <a:t>单击此处编辑母版文本样式</a:t>
            </a:r>
            <a:endParaRPr/>
          </a:p>
          <a:p>
            <a:pPr marL="3175000" lvl="1" indent="-1220788">
              <a:spcBef>
                <a:spcPts val="0"/>
              </a:spcBef>
              <a:buChar char="–"/>
              <a:defRPr/>
            </a:pPr>
            <a:r>
              <a:rPr lang="zh-CN"/>
              <a:t>第二级</a:t>
            </a:r>
            <a:endParaRPr/>
          </a:p>
          <a:p>
            <a:pPr marL="4886325" lvl="2" indent="-976313">
              <a:spcBef>
                <a:spcPts val="0"/>
              </a:spcBef>
              <a:buChar char="•"/>
              <a:defRPr/>
            </a:pPr>
            <a:r>
              <a:rPr lang="zh-CN"/>
              <a:t>第三级</a:t>
            </a:r>
            <a:endParaRPr/>
          </a:p>
          <a:p>
            <a:pPr marL="6840537" lvl="3" indent="-976312">
              <a:spcBef>
                <a:spcPts val="0"/>
              </a:spcBef>
              <a:buChar char="–"/>
              <a:defRPr/>
            </a:pPr>
            <a:r>
              <a:rPr lang="zh-CN"/>
              <a:t>第四级</a:t>
            </a:r>
            <a:endParaRPr/>
          </a:p>
          <a:p>
            <a:pPr marL="8794750" lvl="4" indent="-976313">
              <a:spcBef>
                <a:spcPts val="0"/>
              </a:spcBef>
              <a:buChar char="»"/>
              <a:defRPr/>
            </a:pPr>
            <a:r>
              <a:rPr lang="zh-CN"/>
              <a:t>第五级</a:t>
            </a:r>
            <a:endParaRPr/>
          </a:p>
        </p:txBody>
      </p:sp>
      <p:sp>
        <p:nvSpPr>
          <p:cNvPr id="1028" name="日期占位符 3"/>
          <p:cNvSpPr>
            <a:spLocks noGrp="1" noChangeShapeType="1"/>
          </p:cNvSpPr>
          <p:nvPr>
            <p:ph type="dt" idx="2"/>
          </p:nvPr>
        </p:nvSpPr>
        <p:spPr bwMode="auto">
          <a:xfrm>
            <a:off x="1619250" y="40039925"/>
            <a:ext cx="7561262" cy="2300287"/>
          </a:xfrm>
          <a:prstGeom prst="rect">
            <a:avLst/>
          </a:prstGeom>
          <a:noFill/>
        </p:spPr>
        <p:txBody>
          <a:bodyPr lIns="390906" tIns="195453" rIns="390906" bIns="195453" anchor="ctr" anchorCtr="0"/>
          <a:lstStyle>
            <a:lvl1pPr marL="0" indent="0" algn="l" defTabSz="39084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7700" b="0" i="0">
                <a:solidFill>
                  <a:schemeClr val="dk1"/>
                </a:solidFill>
                <a:latin typeface="Calibri"/>
                <a:ea typeface="宋体"/>
              </a:defRPr>
            </a:lvl1pPr>
            <a:lvl2pPr marL="1954212" indent="1954212" algn="l" defTabSz="39084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7700" b="0" i="0">
                <a:solidFill>
                  <a:schemeClr val="dk1"/>
                </a:solidFill>
                <a:latin typeface="Calibri"/>
                <a:ea typeface="宋体"/>
              </a:defRPr>
            </a:lvl2pPr>
            <a:lvl3pPr marL="3908425" indent="3908425" algn="l" defTabSz="39084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7700" b="0" i="0">
                <a:solidFill>
                  <a:schemeClr val="dk1"/>
                </a:solidFill>
                <a:latin typeface="Calibri"/>
                <a:ea typeface="宋体"/>
              </a:defRPr>
            </a:lvl3pPr>
            <a:lvl4pPr marL="5862637" indent="5862637" algn="l" defTabSz="39084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7700" b="0" i="0">
                <a:solidFill>
                  <a:schemeClr val="dk1"/>
                </a:solidFill>
                <a:latin typeface="Calibri"/>
                <a:ea typeface="宋体"/>
              </a:defRPr>
            </a:lvl4pPr>
            <a:lvl5pPr marL="7816850" indent="7816850" algn="l" defTabSz="39084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7700" b="0" i="0">
                <a:solidFill>
                  <a:schemeClr val="dk1"/>
                </a:solidFill>
                <a:latin typeface="Calibri"/>
                <a:ea typeface="宋体"/>
              </a:defRPr>
            </a:lvl5pPr>
            <a:lvl6pPr defTabSz="3908425">
              <a:defRPr lang="zh-CN" sz="1800"/>
            </a:lvl6pPr>
            <a:lvl7pPr defTabSz="3908425">
              <a:defRPr lang="zh-CN" sz="1800"/>
            </a:lvl7pPr>
            <a:lvl8pPr defTabSz="3908425">
              <a:defRPr lang="zh-CN" sz="1800"/>
            </a:lvl8pPr>
            <a:lvl9pPr defTabSz="3908425">
              <a:defRPr lang="zh-CN" sz="1800"/>
            </a:lvl9pPr>
          </a:lstStyle>
          <a:p>
            <a:pPr marL="0" lvl="0" indent="0" defTabSz="3908425">
              <a:spcBef>
                <a:spcPts val="0"/>
              </a:spcBef>
              <a:buNone/>
              <a:defRPr/>
            </a:pPr>
            <a:r>
              <a:rPr lang="zh-CN" sz="5100">
                <a:solidFill>
                  <a:srgbClr val="898989"/>
                </a:solidFill>
                <a:latin typeface="Calibri"/>
              </a:rPr>
              <a:t>*</a:t>
            </a:r>
            <a:endParaRPr/>
          </a:p>
        </p:txBody>
      </p:sp>
      <p:sp>
        <p:nvSpPr>
          <p:cNvPr id="1029" name="页脚占位符 4"/>
          <p:cNvSpPr>
            <a:spLocks noGrp="1" noChangeShapeType="1"/>
          </p:cNvSpPr>
          <p:nvPr>
            <p:ph type="ftr" idx="3"/>
          </p:nvPr>
        </p:nvSpPr>
        <p:spPr bwMode="auto">
          <a:xfrm>
            <a:off x="11069637" y="40039925"/>
            <a:ext cx="10260012" cy="2300287"/>
          </a:xfrm>
          <a:prstGeom prst="rect">
            <a:avLst/>
          </a:prstGeom>
          <a:noFill/>
        </p:spPr>
        <p:txBody>
          <a:bodyPr lIns="390906" tIns="195453" rIns="390906" bIns="195453" anchor="ctr" anchorCtr="0"/>
          <a:lstStyle/>
          <a:p>
            <a:pPr>
              <a:defRPr/>
            </a:pPr>
            <a:endParaRPr sz="1400"/>
          </a:p>
        </p:txBody>
      </p:sp>
      <p:sp>
        <p:nvSpPr>
          <p:cNvPr id="1030" name="灯片编号占位符 5"/>
          <p:cNvSpPr>
            <a:spLocks noGrp="1" noChangeShapeType="1"/>
          </p:cNvSpPr>
          <p:nvPr>
            <p:ph type="sldNum" idx="4"/>
          </p:nvPr>
        </p:nvSpPr>
        <p:spPr bwMode="auto">
          <a:xfrm>
            <a:off x="23218775" y="40039925"/>
            <a:ext cx="7561262" cy="2300287"/>
          </a:xfrm>
          <a:prstGeom prst="rect">
            <a:avLst/>
          </a:prstGeom>
          <a:noFill/>
        </p:spPr>
        <p:txBody>
          <a:bodyPr lIns="390906" tIns="195453" rIns="390906" bIns="195453" anchor="ctr" anchorCtr="0"/>
          <a:lstStyle>
            <a:lvl1pPr marL="0" indent="0" algn="l" defTabSz="39084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7700" b="0" i="0">
                <a:solidFill>
                  <a:schemeClr val="dk1"/>
                </a:solidFill>
                <a:latin typeface="Calibri"/>
                <a:ea typeface="宋体"/>
              </a:defRPr>
            </a:lvl1pPr>
            <a:lvl2pPr marL="1954212" indent="1954212" algn="l" defTabSz="39084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7700" b="0" i="0">
                <a:solidFill>
                  <a:schemeClr val="dk1"/>
                </a:solidFill>
                <a:latin typeface="Calibri"/>
                <a:ea typeface="宋体"/>
              </a:defRPr>
            </a:lvl2pPr>
            <a:lvl3pPr marL="3908425" indent="3908425" algn="l" defTabSz="39084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7700" b="0" i="0">
                <a:solidFill>
                  <a:schemeClr val="dk1"/>
                </a:solidFill>
                <a:latin typeface="Calibri"/>
                <a:ea typeface="宋体"/>
              </a:defRPr>
            </a:lvl3pPr>
            <a:lvl4pPr marL="5862637" indent="5862637" algn="l" defTabSz="39084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7700" b="0" i="0">
                <a:solidFill>
                  <a:schemeClr val="dk1"/>
                </a:solidFill>
                <a:latin typeface="Calibri"/>
                <a:ea typeface="宋体"/>
              </a:defRPr>
            </a:lvl4pPr>
            <a:lvl5pPr marL="7816850" indent="7816850" algn="l" defTabSz="390842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7700" b="0" i="0">
                <a:solidFill>
                  <a:schemeClr val="dk1"/>
                </a:solidFill>
                <a:latin typeface="Calibri"/>
                <a:ea typeface="宋体"/>
              </a:defRPr>
            </a:lvl5pPr>
          </a:lstStyle>
          <a:p>
            <a:pPr marL="0" lvl="0" indent="0" algn="r">
              <a:spcBef>
                <a:spcPts val="0"/>
              </a:spcBef>
              <a:buNone/>
              <a:defRPr/>
            </a:pPr>
            <a:fld id="{D038279B-FC19-497E-A7D1-5ADD9CAF016F}" type="slidenum">
              <a:rPr lang="en-US" altLang="zh-CN" sz="5100">
                <a:solidFill>
                  <a:srgbClr val="898989"/>
                </a:solidFill>
                <a:latin typeface="Calibri"/>
              </a:r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marL="0" indent="0" algn="ctr" defTabSz="3908425">
        <a:lnSpc>
          <a:spcPct val="100000"/>
        </a:lnSpc>
        <a:spcBef>
          <a:spcPts val="0"/>
        </a:spcBef>
        <a:spcAft>
          <a:spcPts val="0"/>
        </a:spcAft>
        <a:buNone/>
        <a:defRPr lang="zh-CN" sz="18800" b="0" i="0">
          <a:solidFill>
            <a:schemeClr val="dk1"/>
          </a:solidFill>
          <a:latin typeface="Calibri"/>
          <a:ea typeface="宋体"/>
        </a:defRPr>
      </a:lvl1pPr>
      <a:lvl2pPr marL="0" indent="0" algn="ctr" defTabSz="3908425">
        <a:lnSpc>
          <a:spcPct val="100000"/>
        </a:lnSpc>
        <a:spcBef>
          <a:spcPts val="0"/>
        </a:spcBef>
        <a:spcAft>
          <a:spcPts val="0"/>
        </a:spcAft>
        <a:buNone/>
        <a:defRPr lang="zh-CN" sz="18800" b="0" i="0">
          <a:solidFill>
            <a:schemeClr val="dk1"/>
          </a:solidFill>
          <a:latin typeface="Calibri"/>
          <a:ea typeface="宋体"/>
        </a:defRPr>
      </a:lvl2pPr>
      <a:lvl3pPr marL="0" indent="0" algn="ctr" defTabSz="3908425">
        <a:lnSpc>
          <a:spcPct val="100000"/>
        </a:lnSpc>
        <a:spcBef>
          <a:spcPts val="0"/>
        </a:spcBef>
        <a:spcAft>
          <a:spcPts val="0"/>
        </a:spcAft>
        <a:buNone/>
        <a:defRPr lang="zh-CN" sz="18800" b="0" i="0">
          <a:solidFill>
            <a:schemeClr val="dk1"/>
          </a:solidFill>
          <a:latin typeface="Calibri"/>
          <a:ea typeface="宋体"/>
        </a:defRPr>
      </a:lvl3pPr>
      <a:lvl4pPr marL="0" indent="0" algn="ctr" defTabSz="3908425">
        <a:lnSpc>
          <a:spcPct val="100000"/>
        </a:lnSpc>
        <a:spcBef>
          <a:spcPts val="0"/>
        </a:spcBef>
        <a:spcAft>
          <a:spcPts val="0"/>
        </a:spcAft>
        <a:buNone/>
        <a:defRPr lang="zh-CN" sz="18800" b="0" i="0">
          <a:solidFill>
            <a:schemeClr val="dk1"/>
          </a:solidFill>
          <a:latin typeface="Calibri"/>
          <a:ea typeface="宋体"/>
        </a:defRPr>
      </a:lvl4pPr>
      <a:lvl5pPr marL="0" indent="0" algn="ctr" defTabSz="3908425">
        <a:lnSpc>
          <a:spcPct val="100000"/>
        </a:lnSpc>
        <a:spcBef>
          <a:spcPts val="0"/>
        </a:spcBef>
        <a:spcAft>
          <a:spcPts val="0"/>
        </a:spcAft>
        <a:buNone/>
        <a:defRPr lang="zh-CN" sz="18800" b="0" i="0">
          <a:solidFill>
            <a:schemeClr val="dk1"/>
          </a:solidFill>
          <a:latin typeface="Calibri"/>
          <a:ea typeface="宋体"/>
        </a:defRPr>
      </a:lvl5pPr>
      <a:lvl6pPr>
        <a:defRPr lang="zh-CN" sz="1800"/>
      </a:lvl6pPr>
      <a:lvl7pPr>
        <a:defRPr lang="zh-CN" sz="1800"/>
      </a:lvl7pPr>
      <a:lvl8pPr>
        <a:defRPr lang="zh-CN" sz="1800"/>
      </a:lvl8pPr>
      <a:lvl9pPr>
        <a:defRPr lang="zh-CN" sz="1800"/>
      </a:lvl9pPr>
    </p:titleStyle>
    <p:bodyStyle>
      <a:lvl1pPr marL="1465262" indent="0" algn="l" defTabSz="3908425">
        <a:lnSpc>
          <a:spcPct val="100000"/>
        </a:lnSpc>
        <a:spcBef>
          <a:spcPts val="0"/>
        </a:spcBef>
        <a:spcAft>
          <a:spcPts val="0"/>
        </a:spcAft>
        <a:buFont typeface="Arial"/>
        <a:buChar char="•"/>
        <a:defRPr lang="zh-CN" sz="13700" b="0" i="0">
          <a:solidFill>
            <a:schemeClr val="dk1"/>
          </a:solidFill>
          <a:latin typeface="Calibri"/>
          <a:ea typeface="宋体"/>
        </a:defRPr>
      </a:lvl1pPr>
      <a:lvl2pPr marL="3175000" indent="1954212" algn="l" defTabSz="3908425">
        <a:lnSpc>
          <a:spcPct val="100000"/>
        </a:lnSpc>
        <a:spcBef>
          <a:spcPts val="0"/>
        </a:spcBef>
        <a:spcAft>
          <a:spcPts val="0"/>
        </a:spcAft>
        <a:buChar char="–"/>
        <a:defRPr lang="zh-CN" sz="12000" b="0" i="0">
          <a:solidFill>
            <a:schemeClr val="dk1"/>
          </a:solidFill>
          <a:latin typeface="Calibri"/>
          <a:ea typeface="宋体"/>
        </a:defRPr>
      </a:lvl2pPr>
      <a:lvl3pPr marL="4886325" indent="3910012" algn="l" defTabSz="3908425">
        <a:lnSpc>
          <a:spcPct val="100000"/>
        </a:lnSpc>
        <a:spcBef>
          <a:spcPts val="0"/>
        </a:spcBef>
        <a:spcAft>
          <a:spcPts val="0"/>
        </a:spcAft>
        <a:buChar char="•"/>
        <a:defRPr lang="zh-CN" sz="10300" b="0" i="0">
          <a:solidFill>
            <a:schemeClr val="dk1"/>
          </a:solidFill>
          <a:latin typeface="Calibri"/>
          <a:ea typeface="宋体"/>
        </a:defRPr>
      </a:lvl3pPr>
      <a:lvl4pPr marL="6840537" indent="5864225" algn="l" defTabSz="3908425">
        <a:lnSpc>
          <a:spcPct val="100000"/>
        </a:lnSpc>
        <a:spcBef>
          <a:spcPts val="0"/>
        </a:spcBef>
        <a:spcAft>
          <a:spcPts val="0"/>
        </a:spcAft>
        <a:buChar char="–"/>
        <a:defRPr lang="zh-CN" sz="8600" b="0" i="0">
          <a:solidFill>
            <a:schemeClr val="dk1"/>
          </a:solidFill>
          <a:latin typeface="Calibri"/>
          <a:ea typeface="宋体"/>
        </a:defRPr>
      </a:lvl4pPr>
      <a:lvl5pPr marL="8794750" indent="7818437" algn="l" defTabSz="3908425">
        <a:lnSpc>
          <a:spcPct val="100000"/>
        </a:lnSpc>
        <a:spcBef>
          <a:spcPts val="0"/>
        </a:spcBef>
        <a:spcAft>
          <a:spcPts val="0"/>
        </a:spcAft>
        <a:buChar char="»"/>
        <a:defRPr lang="zh-CN" sz="8600" b="0" i="0">
          <a:solidFill>
            <a:schemeClr val="dk1"/>
          </a:solidFill>
          <a:latin typeface="Calibri"/>
          <a:ea typeface="宋体"/>
        </a:defRPr>
      </a:lvl5pPr>
      <a:lvl6pPr>
        <a:defRPr lang="zh-CN" sz="1800"/>
      </a:lvl6pPr>
      <a:lvl7pPr>
        <a:defRPr lang="zh-CN" sz="1800"/>
      </a:lvl7pPr>
      <a:lvl8pPr>
        <a:defRPr lang="zh-CN" sz="1800"/>
      </a:lvl8pPr>
      <a:lvl9pPr>
        <a:defRPr lang="zh-CN" sz="1800"/>
      </a:lvl9pPr>
    </p:bodyStyle>
    <p:otherStyle>
      <a:lvl1pPr marL="0" indent="0" algn="l" defTabSz="4318000">
        <a:lnSpc>
          <a:spcPct val="100000"/>
        </a:lnSpc>
        <a:spcBef>
          <a:spcPts val="0"/>
        </a:spcBef>
        <a:spcAft>
          <a:spcPts val="0"/>
        </a:spcAft>
        <a:buNone/>
        <a:defRPr lang="zh-CN" sz="8500" b="0" i="0">
          <a:solidFill>
            <a:schemeClr val="dk1"/>
          </a:solidFill>
          <a:latin typeface="Arial"/>
          <a:ea typeface="宋体"/>
        </a:defRPr>
      </a:lvl1pPr>
      <a:lvl2pPr marL="2159000" indent="504825" algn="l" defTabSz="4318000">
        <a:lnSpc>
          <a:spcPct val="100000"/>
        </a:lnSpc>
        <a:spcBef>
          <a:spcPts val="0"/>
        </a:spcBef>
        <a:spcAft>
          <a:spcPts val="0"/>
        </a:spcAft>
        <a:buNone/>
        <a:defRPr lang="zh-CN" sz="8500" b="0" i="0">
          <a:solidFill>
            <a:schemeClr val="dk1"/>
          </a:solidFill>
          <a:latin typeface="Arial"/>
          <a:ea typeface="宋体"/>
        </a:defRPr>
      </a:lvl2pPr>
      <a:lvl3pPr marL="4318000" indent="1009650" algn="l" defTabSz="4318000">
        <a:lnSpc>
          <a:spcPct val="100000"/>
        </a:lnSpc>
        <a:spcBef>
          <a:spcPts val="0"/>
        </a:spcBef>
        <a:spcAft>
          <a:spcPts val="0"/>
        </a:spcAft>
        <a:buNone/>
        <a:defRPr lang="zh-CN" sz="8500" b="0" i="0">
          <a:solidFill>
            <a:schemeClr val="dk1"/>
          </a:solidFill>
          <a:latin typeface="Arial"/>
          <a:ea typeface="宋体"/>
        </a:defRPr>
      </a:lvl3pPr>
      <a:lvl4pPr marL="6478587" indent="1516062" algn="l" defTabSz="4318000">
        <a:lnSpc>
          <a:spcPct val="100000"/>
        </a:lnSpc>
        <a:spcBef>
          <a:spcPts val="0"/>
        </a:spcBef>
        <a:spcAft>
          <a:spcPts val="0"/>
        </a:spcAft>
        <a:buNone/>
        <a:defRPr lang="zh-CN" sz="8500" b="0" i="0">
          <a:solidFill>
            <a:schemeClr val="dk1"/>
          </a:solidFill>
          <a:latin typeface="Arial"/>
          <a:ea typeface="宋体"/>
        </a:defRPr>
      </a:lvl4pPr>
      <a:lvl5pPr marL="8637587" indent="2020887" algn="l" defTabSz="4318000">
        <a:lnSpc>
          <a:spcPct val="100000"/>
        </a:lnSpc>
        <a:spcBef>
          <a:spcPts val="0"/>
        </a:spcBef>
        <a:spcAft>
          <a:spcPts val="0"/>
        </a:spcAft>
        <a:buNone/>
        <a:defRPr lang="zh-CN" sz="8500" b="0" i="0">
          <a:solidFill>
            <a:schemeClr val="dk1"/>
          </a:solidFill>
          <a:latin typeface="Arial"/>
          <a:ea typeface="宋体"/>
        </a:defRPr>
      </a:lvl5pPr>
      <a:lvl6pPr>
        <a:defRPr lang="zh-CN" sz="1800"/>
      </a:lvl6pPr>
      <a:lvl7pPr>
        <a:defRPr lang="zh-CN" sz="1800"/>
      </a:lvl7pPr>
      <a:lvl8pPr>
        <a:defRPr lang="zh-CN" sz="1800"/>
      </a:lvl8pPr>
      <a:lvl9pPr>
        <a:defRPr lang="zh-CN" sz="1800"/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934776019" name="图片 934776018"/>
          <p:cNvPicPr>
            <a:picLocks noChangeAspect="1"/>
          </p:cNvPicPr>
          <p:nvPr/>
        </p:nvPicPr>
        <p:blipFill>
          <a:blip r:embed="rId3"/>
          <a:stretch/>
        </p:blipFill>
        <p:spPr bwMode="auto">
          <a:xfrm>
            <a:off x="0" y="-444500"/>
            <a:ext cx="32454999" cy="5207000"/>
          </a:xfrm>
          <a:prstGeom prst="rect">
            <a:avLst/>
          </a:prstGeom>
          <a:ln w="12700">
            <a:solidFill>
              <a:srgbClr val="000000">
                <a:alpha val="99999"/>
              </a:srgbClr>
            </a:solidFill>
          </a:ln>
        </p:spPr>
      </p:pic>
      <p:sp>
        <p:nvSpPr>
          <p:cNvPr id="3075" name="标题 3"/>
          <p:cNvSpPr>
            <a:spLocks noGrp="1" noChangeShapeType="1"/>
          </p:cNvSpPr>
          <p:nvPr>
            <p:ph type="ctrTitle"/>
          </p:nvPr>
        </p:nvSpPr>
        <p:spPr bwMode="auto">
          <a:xfrm>
            <a:off x="3984625" y="5899150"/>
            <a:ext cx="24482425" cy="3244850"/>
          </a:xfrm>
          <a:prstGeom prst="rect">
            <a:avLst/>
          </a:prstGeom>
        </p:spPr>
        <p:txBody>
          <a:bodyPr lIns="390906" tIns="195453" rIns="390906" bIns="195453" anchor="b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marL="0" lvl="0" indent="0">
              <a:spcBef>
                <a:spcPts val="0"/>
              </a:spcBef>
              <a:buNone/>
              <a:defRPr/>
            </a:pPr>
            <a:r>
              <a:rPr lang="zh-CN" sz="8600"/>
              <a:t/>
            </a:r>
            <a:br>
              <a:rPr lang="zh-CN" sz="8600"/>
            </a:br>
            <a:r>
              <a:rPr lang="en-US" sz="8000" b="1" i="0" u="none">
                <a:ea typeface="Times New Roman"/>
              </a:rPr>
              <a:t>Title</a:t>
            </a:r>
            <a:r>
              <a:rPr lang="en-US" sz="5400" b="0" i="0" u="none"/>
              <a:t/>
            </a:r>
            <a:br>
              <a:rPr lang="en-US" sz="5400" b="0" i="0" u="none"/>
            </a:br>
            <a:r>
              <a:rPr lang="en-US" sz="4900" b="0" i="0" u="none"/>
              <a:t>Author</a:t>
            </a:r>
            <a:r>
              <a:rPr lang="en-US" sz="4900" b="0" i="0" u="none" baseline="30000"/>
              <a:t>1</a:t>
            </a:r>
            <a:r>
              <a:rPr lang="en-US" sz="4900" b="0" i="0" u="none"/>
              <a:t>,…… Corresponding Author</a:t>
            </a:r>
            <a:r>
              <a:rPr lang="en-US" sz="4900" b="0" i="0" u="none" baseline="30000"/>
              <a:t>2*</a:t>
            </a:r>
            <a:r>
              <a:rPr lang="zh-CN" sz="4900" b="0" i="0" u="none"/>
              <a:t/>
            </a:r>
            <a:br>
              <a:rPr lang="zh-CN" sz="4900" b="0" i="0" u="none"/>
            </a:br>
            <a:r>
              <a:rPr lang="zh-CN" sz="4900" b="0" i="0" u="none"/>
              <a:t>1. Department1, Institution1, City1, post code </a:t>
            </a:r>
            <a:endParaRPr/>
          </a:p>
        </p:txBody>
      </p:sp>
      <p:sp>
        <p:nvSpPr>
          <p:cNvPr id="3076" name="TextBox 16"/>
          <p:cNvSpPr txBox="1">
            <a:spLocks noGrp="1" noChangeShapeType="1"/>
          </p:cNvSpPr>
          <p:nvPr/>
        </p:nvSpPr>
        <p:spPr bwMode="auto">
          <a:xfrm>
            <a:off x="22680612" y="41724262"/>
            <a:ext cx="9718675" cy="1476375"/>
          </a:xfrm>
          <a:prstGeom prst="rect">
            <a:avLst/>
          </a:prstGeom>
          <a:solidFill>
            <a:srgbClr val="C20920"/>
          </a:solidFill>
        </p:spPr>
        <p:txBody>
          <a:bodyPr lIns="91440" tIns="45720" rIns="91440" bIns="45720">
            <a:spAutoFit/>
          </a:bodyPr>
          <a:lstStyle/>
          <a:p>
            <a:pPr lvl="0">
              <a:defRPr/>
            </a:pPr>
            <a:r>
              <a:rPr lang="en-US" sz="4400" b="1" i="0" u="none">
                <a:solidFill>
                  <a:schemeClr val="lt1"/>
                </a:solidFill>
                <a:latin typeface="Calibri"/>
              </a:rPr>
              <a:t>Presenter name:</a:t>
            </a:r>
            <a:endParaRPr lang="en-US" sz="4400"/>
          </a:p>
          <a:p>
            <a:pPr lvl="0">
              <a:defRPr/>
            </a:pPr>
            <a:r>
              <a:rPr lang="zh-CN" sz="4400" b="1" i="0" u="none">
                <a:solidFill>
                  <a:schemeClr val="lt1"/>
                </a:solidFill>
                <a:latin typeface="Calibri"/>
              </a:rPr>
              <a:t>      Organization:   </a:t>
            </a:r>
            <a:endParaRPr/>
          </a:p>
        </p:txBody>
      </p:sp>
      <p:sp>
        <p:nvSpPr>
          <p:cNvPr id="3077" name="文本框 5"/>
          <p:cNvSpPr txBox="1">
            <a:spLocks noGrp="1" noChangeShapeType="1"/>
          </p:cNvSpPr>
          <p:nvPr/>
        </p:nvSpPr>
        <p:spPr bwMode="auto">
          <a:xfrm>
            <a:off x="8828450" y="2299610"/>
            <a:ext cx="23188529" cy="26216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600" b="0" i="1" u="none">
                <a:solidFill>
                  <a:srgbClr val="C30D23"/>
                </a:solidFill>
                <a:latin typeface="Impact"/>
                <a:ea typeface="黑体"/>
              </a:rPr>
              <a:t> 1</a:t>
            </a:r>
            <a:r>
              <a:rPr lang="en-US" sz="16600" b="0" i="1" u="none" baseline="30000">
                <a:solidFill>
                  <a:schemeClr val="bg1"/>
                </a:solidFill>
                <a:latin typeface="Impact"/>
                <a:ea typeface="黑体"/>
              </a:rPr>
              <a:t> </a:t>
            </a:r>
            <a:r>
              <a:rPr lang="en-US" sz="16600" b="0" i="1" u="none" baseline="30000">
                <a:solidFill>
                  <a:srgbClr val="C00000"/>
                </a:solidFill>
                <a:latin typeface="Impact"/>
                <a:ea typeface="黑体"/>
              </a:rPr>
              <a:t>st</a:t>
            </a:r>
            <a:r>
              <a:rPr lang="en-US" sz="16600" b="0" i="1" u="none">
                <a:solidFill>
                  <a:schemeClr val="bg1"/>
                </a:solidFill>
                <a:latin typeface="Impact"/>
                <a:ea typeface="黑体"/>
              </a:rPr>
              <a:t> RISE Symposium</a:t>
            </a:r>
            <a:r>
              <a:rPr lang="en-US" sz="9600" b="1" i="0" u="none">
                <a:solidFill>
                  <a:schemeClr val="bg1"/>
                </a:solidFill>
                <a:latin typeface="Calibri"/>
                <a:ea typeface="黑体"/>
              </a:rPr>
              <a:t>,  Shanghai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3078" name="矩形 2"/>
          <p:cNvSpPr>
            <a:spLocks noGrp="1" noChangeShapeType="1"/>
          </p:cNvSpPr>
          <p:nvPr/>
        </p:nvSpPr>
        <p:spPr bwMode="auto">
          <a:xfrm>
            <a:off x="1194517" y="15478125"/>
            <a:ext cx="23436414" cy="5212440"/>
          </a:xfrm>
          <a:prstGeom prst="rect">
            <a:avLst/>
          </a:prstGeom>
          <a:noFill/>
        </p:spPr>
        <p:txBody>
          <a:bodyPr lIns="91440" tIns="45720" rIns="91440" bIns="45720">
            <a:spAutoFit/>
          </a:bodyPr>
          <a:lstStyle>
            <a:lvl1pPr marL="0" indent="0" algn="l" defTabSz="40576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zh-CN" sz="8500" b="0" i="0">
                <a:solidFill>
                  <a:schemeClr val="dk1"/>
                </a:solidFill>
                <a:latin typeface="Arial"/>
                <a:ea typeface="宋体"/>
              </a:defRPr>
            </a:lvl1pPr>
            <a:lvl2pPr marL="2159000" indent="504825" algn="l" defTabSz="40576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zh-CN" sz="8500" b="0" i="0">
                <a:solidFill>
                  <a:schemeClr val="dk1"/>
                </a:solidFill>
                <a:latin typeface="Arial"/>
                <a:ea typeface="宋体"/>
              </a:defRPr>
            </a:lvl2pPr>
            <a:lvl3pPr marL="4318000" indent="1009650" algn="l" defTabSz="40576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zh-CN" sz="8500" b="0" i="0">
                <a:solidFill>
                  <a:schemeClr val="dk1"/>
                </a:solidFill>
                <a:latin typeface="Arial"/>
                <a:ea typeface="宋体"/>
              </a:defRPr>
            </a:lvl3pPr>
            <a:lvl4pPr marL="6478587" indent="1516062" algn="l" defTabSz="40576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zh-CN" sz="8500" b="0" i="0">
                <a:solidFill>
                  <a:schemeClr val="dk1"/>
                </a:solidFill>
                <a:latin typeface="Arial"/>
                <a:ea typeface="宋体"/>
              </a:defRPr>
            </a:lvl4pPr>
            <a:lvl5pPr marL="8637587" indent="2020887" algn="l" defTabSz="40576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zh-CN" sz="8500" b="0" i="0">
                <a:solidFill>
                  <a:schemeClr val="dk1"/>
                </a:solidFill>
                <a:latin typeface="Arial"/>
                <a:ea typeface="宋体"/>
              </a:defRPr>
            </a:lvl5pPr>
            <a:lvl6pPr defTabSz="4057650">
              <a:defRPr lang="zh-CN" sz="1800"/>
            </a:lvl6pPr>
            <a:lvl7pPr defTabSz="4057650">
              <a:defRPr lang="zh-CN" sz="1800"/>
            </a:lvl7pPr>
            <a:lvl8pPr defTabSz="4057650">
              <a:defRPr lang="zh-CN" sz="1800"/>
            </a:lvl8pPr>
            <a:lvl9pPr defTabSz="4057650">
              <a:defRPr lang="zh-CN" sz="1800"/>
            </a:lvl9pPr>
          </a:lstStyle>
          <a:p>
            <a:pPr lvl="0" defTabSz="4057650">
              <a:defRPr/>
            </a:pPr>
            <a:r>
              <a:rPr lang="en-US" sz="4800" b="1" i="0" u="none" dirty="0"/>
              <a:t>Rules for Poster</a:t>
            </a:r>
            <a:endParaRPr dirty="0"/>
          </a:p>
          <a:p>
            <a:pPr marL="614310" lvl="0" indent="-614310" defTabSz="4057650">
              <a:buAutoNum type="arabicPeriod"/>
              <a:defRPr/>
            </a:pPr>
            <a:r>
              <a:rPr lang="en-US" sz="4800" dirty="0"/>
              <a:t>Poster size is </a:t>
            </a:r>
            <a:r>
              <a:rPr lang="en-US" sz="4800" dirty="0" smtClean="0"/>
              <a:t>0.8 </a:t>
            </a:r>
            <a:r>
              <a:rPr lang="en-US" sz="4800" dirty="0"/>
              <a:t>meter wide and </a:t>
            </a:r>
            <a:r>
              <a:rPr lang="en-US" sz="4800" dirty="0" smtClean="0"/>
              <a:t>1.1 </a:t>
            </a:r>
            <a:r>
              <a:rPr lang="en-US" sz="4800" dirty="0"/>
              <a:t>meter high. </a:t>
            </a:r>
            <a:endParaRPr dirty="0"/>
          </a:p>
          <a:p>
            <a:pPr lvl="0" defTabSz="4057650">
              <a:defRPr/>
            </a:pPr>
            <a:r>
              <a:rPr lang="en-US" sz="4800" dirty="0"/>
              <a:t>2. You will have to </a:t>
            </a:r>
            <a:r>
              <a:rPr lang="en-US" sz="4800" b="0" i="0" u="none" strike="noStrike" cap="none" spc="0" dirty="0">
                <a:solidFill>
                  <a:schemeClr val="dk1"/>
                </a:solidFill>
                <a:latin typeface="Arial"/>
                <a:ea typeface="宋体"/>
                <a:cs typeface="Arial"/>
              </a:rPr>
              <a:t>print</a:t>
            </a:r>
            <a:r>
              <a:rPr lang="en-US" sz="4800" dirty="0"/>
              <a:t> your own posters and bring them to the venue by yourself. </a:t>
            </a:r>
          </a:p>
          <a:p>
            <a:pPr lvl="0" defTabSz="4057650">
              <a:defRPr/>
            </a:pPr>
            <a:r>
              <a:rPr lang="en-US" sz="4800" dirty="0"/>
              <a:t>3. Poster presentation will take place in the Poster Area of the exhibition area. Authors are requested to be in attendance at their poster for discussion.</a:t>
            </a:r>
            <a:endParaRPr dirty="0"/>
          </a:p>
          <a:p>
            <a:pPr lvl="0" defTabSz="4057650">
              <a:defRPr/>
            </a:pPr>
            <a:r>
              <a:rPr lang="en-US" sz="4800" dirty="0"/>
              <a:t>4. If you have special demand please contact the secretariat (meeting@csbmb.org.cn).</a:t>
            </a:r>
            <a:endParaRPr dirty="0"/>
          </a:p>
        </p:txBody>
      </p:sp>
      <p:sp>
        <p:nvSpPr>
          <p:cNvPr id="3079" name="TextBox 16"/>
          <p:cNvSpPr txBox="1">
            <a:spLocks noGrp="1" noChangeShapeType="1"/>
          </p:cNvSpPr>
          <p:nvPr/>
        </p:nvSpPr>
        <p:spPr bwMode="auto">
          <a:xfrm>
            <a:off x="0" y="3994150"/>
            <a:ext cx="7610475" cy="768350"/>
          </a:xfrm>
          <a:prstGeom prst="rect">
            <a:avLst/>
          </a:prstGeom>
          <a:solidFill>
            <a:srgbClr val="C20920"/>
          </a:solidFill>
        </p:spPr>
        <p:txBody>
          <a:bodyPr lIns="91440" tIns="45720" rIns="91440" bIns="45720">
            <a:spAutoFit/>
          </a:bodyPr>
          <a:lstStyle/>
          <a:p>
            <a:pPr lvl="0">
              <a:defRPr/>
            </a:pPr>
            <a:r>
              <a:rPr lang="zh-CN" sz="4400" b="1" i="0" u="none">
                <a:solidFill>
                  <a:schemeClr val="lt1"/>
                </a:solidFill>
                <a:latin typeface="Calibri"/>
              </a:rPr>
              <a:t>Poster No.:   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Default">
      <a:dk1>
        <a:srgbClr val="000000"/>
      </a:dk1>
      <a:lt1>
        <a:srgbClr val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AAAAAA"/>
      </a:accent3>
      <a:accent4>
        <a:srgbClr val="DCDCDC"/>
      </a:accent4>
      <a:accent5>
        <a:srgbClr val="DBF1FA"/>
      </a:accent5>
      <a:accent6>
        <a:srgbClr val="4B9DCA"/>
      </a:accent6>
      <a:hlink>
        <a:srgbClr val="9454C3"/>
      </a:hlink>
      <a:folHlink>
        <a:srgbClr val="3EBBF0"/>
      </a:folHlink>
    </a:clrScheme>
    <a:fontScheme name="default">
      <a:majorFont>
        <a:latin typeface="Arial"/>
        <a:ea typeface="Arial"/>
        <a:cs typeface="Arial"/>
      </a:majorFont>
      <a:minorFont>
        <a:latin typeface="宋体"/>
        <a:ea typeface="宋体"/>
        <a:cs typeface="Arial"/>
      </a:minorFont>
    </a:fontScheme>
    <a:fmtScheme name="Default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>
    <a:extraClrScheme>
      <a:clrScheme name="Office 主题 1">
        <a:dk1>
          <a:srgbClr val="000000"/>
        </a:dk1>
        <a:lt1>
          <a:srgbClr val="FFFFFF"/>
        </a:lt1>
        <a:dk2>
          <a:srgbClr val="242852"/>
        </a:dk2>
        <a:lt2>
          <a:srgbClr val="ACCBF9"/>
        </a:lt2>
        <a:accent1>
          <a:srgbClr val="4A66AC"/>
        </a:accent1>
        <a:accent2>
          <a:srgbClr val="629DD1"/>
        </a:accent2>
        <a:accent3>
          <a:srgbClr val="AAAAAA"/>
        </a:accent3>
        <a:accent4>
          <a:srgbClr val="DCDCDC"/>
        </a:accent4>
        <a:accent5>
          <a:srgbClr val="DBF1FA"/>
        </a:accent5>
        <a:accent6>
          <a:srgbClr val="4B9DCA"/>
        </a:accent6>
        <a:hlink>
          <a:srgbClr val="9454C3"/>
        </a:hlink>
        <a:folHlink>
          <a:srgbClr val="3EBBF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AAAAA"/>
      </a:accent3>
      <a:accent4>
        <a:srgbClr val="DCDCDC"/>
      </a:accent4>
      <a:accent5>
        <a:srgbClr val="DBF1FA"/>
      </a:accent5>
      <a:accent6>
        <a:srgbClr val="4B9DCA"/>
      </a:accent6>
      <a:hlink>
        <a:srgbClr val="0563C1"/>
      </a:hlink>
      <a:folHlink>
        <a:srgbClr val="954F72"/>
      </a:folHlink>
    </a:clrScheme>
    <a:fontScheme name="default">
      <a:majorFont>
        <a:latin typeface="Arial"/>
        <a:ea typeface="Arial"/>
        <a:cs typeface="Arial"/>
      </a:majorFont>
      <a:minorFont>
        <a:latin typeface="宋体"/>
        <a:ea typeface="宋体"/>
        <a:cs typeface="Arial"/>
      </a:minorFont>
    </a:fontScheme>
    <a:fmtScheme name="Default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116</Words>
  <Application>Microsoft Office PowerPoint</Application>
  <DocSecurity>0</DocSecurity>
  <PresentationFormat>自定义</PresentationFormat>
  <Paragraphs>11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等线</vt:lpstr>
      <vt:lpstr>黑体</vt:lpstr>
      <vt:lpstr>宋体</vt:lpstr>
      <vt:lpstr>Arial</vt:lpstr>
      <vt:lpstr>Calibri</vt:lpstr>
      <vt:lpstr>Impact</vt:lpstr>
      <vt:lpstr>Times New Roman</vt:lpstr>
      <vt:lpstr>Office 主题</vt:lpstr>
      <vt:lpstr> Title Author1,…… Corresponding Author2* 1. Department1, Institution1, City1, post code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subject/>
  <dc:creator>USER</dc:creator>
  <cp:keywords/>
  <dc:description/>
  <cp:lastModifiedBy>NTKO</cp:lastModifiedBy>
  <cp:revision>50</cp:revision>
  <dcterms:created xsi:type="dcterms:W3CDTF">2014-09-10T02:11:00Z</dcterms:created>
  <dcterms:modified xsi:type="dcterms:W3CDTF">2024-06-04T00:54:24Z</dcterms:modified>
  <cp:category/>
  <dc:identifier/>
  <cp:contentStatus/>
  <dc:language/>
  <cp:version/>
</cp:coreProperties>
</file>